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0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5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2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0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6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1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6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6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7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5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67321-82F4-478B-96B7-7EE200B2B2C2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EAB6D-C52B-4382-B3FD-00C0E850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6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Caution about readlines vs. read and split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8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would think that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lines = </a:t>
            </a:r>
            <a:r>
              <a:rPr lang="en-US" dirty="0" err="1" smtClean="0"/>
              <a:t>infile.readlines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and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	line = </a:t>
            </a:r>
            <a:r>
              <a:rPr lang="en-US" dirty="0" err="1" smtClean="0"/>
              <a:t>infile.read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	lines = </a:t>
            </a:r>
            <a:r>
              <a:rPr lang="en-US" dirty="0" err="1" smtClean="0"/>
              <a:t>line.split</a:t>
            </a:r>
            <a:r>
              <a:rPr lang="en-US" dirty="0" smtClean="0"/>
              <a:t>(‘\n’)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ould give the same result in the variable lines, that is, a list of strings from the file, delimited by the newline characters.</a:t>
            </a:r>
          </a:p>
        </p:txBody>
      </p:sp>
    </p:spTree>
    <p:extLst>
      <p:ext uri="{BB962C8B-B14F-4D97-AF65-F5344CB8AC3E}">
        <p14:creationId xmlns:p14="http://schemas.microsoft.com/office/powerpoint/2010/main" val="910166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would be surprised!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readlines()  gives you a list of strings, each with a \n at the end</a:t>
            </a:r>
          </a:p>
          <a:p>
            <a:r>
              <a:rPr lang="en-US" dirty="0" smtClean="0"/>
              <a:t>Except! if you did not press Enter on the last line of the data file, the last string in the list will not have a \n in it</a:t>
            </a:r>
          </a:p>
          <a:p>
            <a:endParaRPr lang="en-US" dirty="0"/>
          </a:p>
          <a:p>
            <a:r>
              <a:rPr lang="en-US" dirty="0" smtClean="0"/>
              <a:t>read() followed by split(‘\n’)  gives a list of strings, yes, but </a:t>
            </a:r>
            <a:r>
              <a:rPr lang="en-US" b="1" dirty="0" smtClean="0"/>
              <a:t>none</a:t>
            </a:r>
            <a:r>
              <a:rPr lang="en-US" dirty="0" smtClean="0"/>
              <a:t> of them will have \n in them (remember split removes the delimiters from its results)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67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another surprise!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did press Enter on the last line of the data file, readlines still works properly.  The last string in the list will have a \n character just like all the others</a:t>
            </a:r>
          </a:p>
          <a:p>
            <a:r>
              <a:rPr lang="en-US" dirty="0" smtClean="0"/>
              <a:t>BUT the same file read with the read/split combination will have one extra entry, </a:t>
            </a:r>
            <a:r>
              <a:rPr lang="en-US" b="1" dirty="0" smtClean="0"/>
              <a:t>an empty string </a:t>
            </a:r>
            <a:r>
              <a:rPr lang="en-US" dirty="0" smtClean="0"/>
              <a:t>at the end of the list</a:t>
            </a:r>
          </a:p>
          <a:p>
            <a:r>
              <a:rPr lang="en-US" dirty="0" smtClean="0"/>
              <a:t>This is something you need to be aware of while processing your data – many programs crash because they assume that every string will be the same length, for example.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21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Files in Python</vt:lpstr>
      <vt:lpstr>You would think that</vt:lpstr>
      <vt:lpstr>You would be surprised!</vt:lpstr>
      <vt:lpstr>And another surprise!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 in Python</dc:title>
  <dc:creator>Debby</dc:creator>
  <cp:lastModifiedBy>Debby</cp:lastModifiedBy>
  <cp:revision>2</cp:revision>
  <dcterms:created xsi:type="dcterms:W3CDTF">2014-07-22T17:00:17Z</dcterms:created>
  <dcterms:modified xsi:type="dcterms:W3CDTF">2014-07-22T17:04:43Z</dcterms:modified>
</cp:coreProperties>
</file>